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4F85"/>
    <a:srgbClr val="00A3CC"/>
    <a:srgbClr val="00B142"/>
    <a:srgbClr val="4DAE51"/>
    <a:srgbClr val="12B2D3"/>
    <a:srgbClr val="B2CC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115729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111612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618794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452400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080893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16898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06947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546853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025403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302094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405313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799CE-882C-4937-AFC2-A0E8458AC7CF}" type="datetimeFigureOut">
              <a:rPr lang="es-CR" smtClean="0"/>
              <a:t>10/3/2021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1DF1C-BF37-46CA-A2FA-F5C521C78F9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34432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C3EAE8D2-38F7-434B-9265-93CAB87CB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591" y="234984"/>
            <a:ext cx="9466327" cy="5552700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9A1EF64D-3932-3A4C-83FA-9F147207E0E5}"/>
              </a:ext>
            </a:extLst>
          </p:cNvPr>
          <p:cNvSpPr txBox="1"/>
          <p:nvPr/>
        </p:nvSpPr>
        <p:spPr>
          <a:xfrm>
            <a:off x="1432082" y="335649"/>
            <a:ext cx="68795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16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PUNTOS A TRATAR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109E4A8-EE58-6146-B7A2-9428B5B90957}"/>
              </a:ext>
            </a:extLst>
          </p:cNvPr>
          <p:cNvSpPr/>
          <p:nvPr/>
        </p:nvSpPr>
        <p:spPr>
          <a:xfrm>
            <a:off x="1925691" y="1380512"/>
            <a:ext cx="4152183" cy="420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1. Comprobación del quórum	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6B78093-0E55-9145-9532-D1B2209A7267}"/>
              </a:ext>
            </a:extLst>
          </p:cNvPr>
          <p:cNvSpPr/>
          <p:nvPr/>
        </p:nvSpPr>
        <p:spPr>
          <a:xfrm>
            <a:off x="1925692" y="2523883"/>
            <a:ext cx="6096000" cy="4206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3. Lectura y aprobación del orden del día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0DAE1F4-4076-3440-86D1-50101558E08E}"/>
              </a:ext>
            </a:extLst>
          </p:cNvPr>
          <p:cNvSpPr/>
          <p:nvPr/>
        </p:nvSpPr>
        <p:spPr>
          <a:xfrm>
            <a:off x="1925692" y="1917797"/>
            <a:ext cx="63025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2. Directrices para la discusión y el ordenamiento del debate y las votaciones. 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D51AC28-6AD7-134B-AEBB-190D1CA58FFE}"/>
              </a:ext>
            </a:extLst>
          </p:cNvPr>
          <p:cNvSpPr/>
          <p:nvPr/>
        </p:nvSpPr>
        <p:spPr>
          <a:xfrm>
            <a:off x="1925692" y="2942811"/>
            <a:ext cx="6302598" cy="420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4. Lectura y aprobación de los acuerdos del acta N°125-2020.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F9F03F3-DC28-4E4F-8477-559550B1324D}"/>
              </a:ext>
            </a:extLst>
          </p:cNvPr>
          <p:cNvSpPr/>
          <p:nvPr/>
        </p:nvSpPr>
        <p:spPr>
          <a:xfrm>
            <a:off x="1925691" y="344923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5. Análisis y aprobación de la propuesta de financiamiento para el cómite de personas profesionales jubiladas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FF188CAD-BFE7-4541-A1C1-3AB3F22A9616}"/>
              </a:ext>
            </a:extLst>
          </p:cNvPr>
          <p:cNvSpPr/>
          <p:nvPr/>
        </p:nvSpPr>
        <p:spPr>
          <a:xfrm>
            <a:off x="1925691" y="4118147"/>
            <a:ext cx="6096000" cy="420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6. Reforma al Reglamento del Tribunal Electoral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45AD0E26-0E83-A347-8A10-A33125FCBA25}"/>
              </a:ext>
            </a:extLst>
          </p:cNvPr>
          <p:cNvSpPr/>
          <p:nvPr/>
        </p:nvSpPr>
        <p:spPr>
          <a:xfrm>
            <a:off x="1925691" y="4590902"/>
            <a:ext cx="6237433" cy="420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7. Estados Financieros e Informe Auditoría Externa periodo 2020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3C2C9D46-58E5-8F45-890F-0227B8D13478}"/>
              </a:ext>
            </a:extLst>
          </p:cNvPr>
          <p:cNvSpPr/>
          <p:nvPr/>
        </p:nvSpPr>
        <p:spPr>
          <a:xfrm>
            <a:off x="1925691" y="5063657"/>
            <a:ext cx="4137671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R" sz="1600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8. Liquidación presupuestaria periodo 2020</a:t>
            </a:r>
            <a:endParaRPr lang="es-CR" sz="1200" dirty="0">
              <a:solidFill>
                <a:srgbClr val="1E4F85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912D07F8-FCB6-4D43-BDE0-E2E78E689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732" y="388781"/>
            <a:ext cx="161724" cy="215632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76D0EEB7-F3D1-2F43-936D-9AD12485C0CD}"/>
              </a:ext>
            </a:extLst>
          </p:cNvPr>
          <p:cNvSpPr txBox="1"/>
          <p:nvPr/>
        </p:nvSpPr>
        <p:spPr>
          <a:xfrm>
            <a:off x="8228290" y="315562"/>
            <a:ext cx="2489215" cy="347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16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Asamblea Extraordinaria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8B5D2854-84CD-164D-976B-3A75E8CF6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384261" y="1707185"/>
            <a:ext cx="65163" cy="4275512"/>
          </a:xfrm>
          <a:prstGeom prst="rect">
            <a:avLst/>
          </a:prstGeom>
        </p:spPr>
      </p:pic>
      <p:sp>
        <p:nvSpPr>
          <p:cNvPr id="54" name="Rectángulo 53">
            <a:extLst>
              <a:ext uri="{FF2B5EF4-FFF2-40B4-BE49-F238E27FC236}">
                <a16:creationId xmlns:a16="http://schemas.microsoft.com/office/drawing/2014/main" id="{395E6B8B-4F13-3E4C-8EC5-DCE52769BB73}"/>
              </a:ext>
            </a:extLst>
          </p:cNvPr>
          <p:cNvSpPr/>
          <p:nvPr/>
        </p:nvSpPr>
        <p:spPr>
          <a:xfrm>
            <a:off x="1432082" y="802336"/>
            <a:ext cx="68470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R" sz="1600" b="1" dirty="0">
                <a:solidFill>
                  <a:srgbClr val="00A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Orden del día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948E4C4-8EB3-47FA-B55A-372900E609D8}"/>
              </a:ext>
            </a:extLst>
          </p:cNvPr>
          <p:cNvSpPr/>
          <p:nvPr/>
        </p:nvSpPr>
        <p:spPr>
          <a:xfrm>
            <a:off x="8683813" y="800727"/>
            <a:ext cx="1578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R" sz="1600" b="1" dirty="0">
                <a:solidFill>
                  <a:srgbClr val="00A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N°126-2021</a:t>
            </a:r>
          </a:p>
        </p:txBody>
      </p:sp>
    </p:spTree>
    <p:extLst>
      <p:ext uri="{BB962C8B-B14F-4D97-AF65-F5344CB8AC3E}">
        <p14:creationId xmlns:p14="http://schemas.microsoft.com/office/powerpoint/2010/main" val="15124755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96</Words>
  <Application>Microsoft Office PowerPoint</Application>
  <PresentationFormat>Panorámica</PresentationFormat>
  <Paragraphs>12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Tema de Office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 títulos (no modifcar tipo y tamaño de letra)</dc:title>
  <dc:creator>Marco Ramirez Navarro</dc:creator>
  <cp:lastModifiedBy>Secretaria Junta Directiva</cp:lastModifiedBy>
  <cp:revision>62</cp:revision>
  <dcterms:created xsi:type="dcterms:W3CDTF">2020-05-07T00:53:26Z</dcterms:created>
  <dcterms:modified xsi:type="dcterms:W3CDTF">2021-03-10T18:13:32Z</dcterms:modified>
</cp:coreProperties>
</file>